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E44"/>
    <a:srgbClr val="373E44"/>
    <a:srgbClr val="363F45"/>
    <a:srgbClr val="353C42"/>
    <a:srgbClr val="363F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97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89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26463" y="1060704"/>
            <a:ext cx="0" cy="3999229"/>
          </a:xfrm>
          <a:custGeom>
            <a:avLst/>
            <a:gdLst/>
            <a:ahLst/>
            <a:cxnLst/>
            <a:rect l="l" t="t" r="r" b="b"/>
            <a:pathLst>
              <a:path h="3999229">
                <a:moveTo>
                  <a:pt x="0" y="3998976"/>
                </a:moveTo>
                <a:lnTo>
                  <a:pt x="0" y="0"/>
                </a:lnTo>
              </a:path>
            </a:pathLst>
          </a:custGeom>
          <a:ln w="2133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99032" y="1057656"/>
            <a:ext cx="15496540" cy="0"/>
          </a:xfrm>
          <a:custGeom>
            <a:avLst/>
            <a:gdLst/>
            <a:ahLst/>
            <a:cxnLst/>
            <a:rect l="l" t="t" r="r" b="b"/>
            <a:pathLst>
              <a:path w="15496540">
                <a:moveTo>
                  <a:pt x="0" y="0"/>
                </a:moveTo>
                <a:lnTo>
                  <a:pt x="15496031" y="0"/>
                </a:lnTo>
              </a:path>
            </a:pathLst>
          </a:custGeom>
          <a:ln w="3657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417319" y="1816608"/>
            <a:ext cx="15459710" cy="0"/>
          </a:xfrm>
          <a:custGeom>
            <a:avLst/>
            <a:gdLst/>
            <a:ahLst/>
            <a:cxnLst/>
            <a:rect l="l" t="t" r="r" b="b"/>
            <a:pathLst>
              <a:path w="15459710">
                <a:moveTo>
                  <a:pt x="0" y="0"/>
                </a:moveTo>
                <a:lnTo>
                  <a:pt x="15459456" y="0"/>
                </a:lnTo>
              </a:path>
            </a:pathLst>
          </a:custGeom>
          <a:ln w="2133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6873728" y="1042416"/>
            <a:ext cx="0" cy="8217534"/>
          </a:xfrm>
          <a:custGeom>
            <a:avLst/>
            <a:gdLst/>
            <a:ahLst/>
            <a:cxnLst/>
            <a:rect l="l" t="t" r="r" b="b"/>
            <a:pathLst>
              <a:path h="8217534">
                <a:moveTo>
                  <a:pt x="0" y="8217408"/>
                </a:moveTo>
                <a:lnTo>
                  <a:pt x="0" y="0"/>
                </a:lnTo>
              </a:path>
            </a:pathLst>
          </a:custGeom>
          <a:ln w="42672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38783" y="5047488"/>
            <a:ext cx="4417060" cy="0"/>
          </a:xfrm>
          <a:custGeom>
            <a:avLst/>
            <a:gdLst/>
            <a:ahLst/>
            <a:cxnLst/>
            <a:rect l="l" t="t" r="r" b="b"/>
            <a:pathLst>
              <a:path w="4417060">
                <a:moveTo>
                  <a:pt x="0" y="0"/>
                </a:moveTo>
                <a:lnTo>
                  <a:pt x="4416552" y="0"/>
                </a:lnTo>
              </a:path>
            </a:pathLst>
          </a:custGeom>
          <a:ln w="2133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38783" y="5020056"/>
            <a:ext cx="0" cy="4243070"/>
          </a:xfrm>
          <a:custGeom>
            <a:avLst/>
            <a:gdLst/>
            <a:ahLst/>
            <a:cxnLst/>
            <a:rect l="l" t="t" r="r" b="b"/>
            <a:pathLst>
              <a:path h="4243070">
                <a:moveTo>
                  <a:pt x="0" y="4242816"/>
                </a:moveTo>
                <a:lnTo>
                  <a:pt x="0" y="0"/>
                </a:lnTo>
              </a:path>
            </a:pathLst>
          </a:custGeom>
          <a:ln w="3657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938783" y="5785104"/>
            <a:ext cx="4425950" cy="0"/>
          </a:xfrm>
          <a:custGeom>
            <a:avLst/>
            <a:gdLst/>
            <a:ahLst/>
            <a:cxnLst/>
            <a:rect l="l" t="t" r="r" b="b"/>
            <a:pathLst>
              <a:path w="4425950">
                <a:moveTo>
                  <a:pt x="0" y="0"/>
                </a:moveTo>
                <a:lnTo>
                  <a:pt x="4425695" y="0"/>
                </a:lnTo>
              </a:path>
            </a:pathLst>
          </a:custGeom>
          <a:ln w="2133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355335" y="5038344"/>
            <a:ext cx="0" cy="2258695"/>
          </a:xfrm>
          <a:custGeom>
            <a:avLst/>
            <a:gdLst/>
            <a:ahLst/>
            <a:cxnLst/>
            <a:rect l="l" t="t" r="r" b="b"/>
            <a:pathLst>
              <a:path h="2258695">
                <a:moveTo>
                  <a:pt x="0" y="2258567"/>
                </a:moveTo>
                <a:lnTo>
                  <a:pt x="0" y="0"/>
                </a:lnTo>
              </a:path>
            </a:pathLst>
          </a:custGeom>
          <a:ln w="2133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920496" y="9241535"/>
            <a:ext cx="4459605" cy="0"/>
          </a:xfrm>
          <a:custGeom>
            <a:avLst/>
            <a:gdLst/>
            <a:ahLst/>
            <a:cxnLst/>
            <a:rect l="l" t="t" r="r" b="b"/>
            <a:pathLst>
              <a:path w="4459605">
                <a:moveTo>
                  <a:pt x="0" y="0"/>
                </a:moveTo>
                <a:lnTo>
                  <a:pt x="4459224" y="0"/>
                </a:lnTo>
              </a:path>
            </a:pathLst>
          </a:custGeom>
          <a:ln w="39624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355335" y="5803392"/>
            <a:ext cx="0" cy="3459479"/>
          </a:xfrm>
          <a:custGeom>
            <a:avLst/>
            <a:gdLst/>
            <a:ahLst/>
            <a:cxnLst/>
            <a:rect l="l" t="t" r="r" b="b"/>
            <a:pathLst>
              <a:path h="3459479">
                <a:moveTo>
                  <a:pt x="0" y="3459480"/>
                </a:moveTo>
                <a:lnTo>
                  <a:pt x="0" y="0"/>
                </a:lnTo>
              </a:path>
            </a:pathLst>
          </a:custGeom>
          <a:ln w="36576">
            <a:solidFill>
              <a:srgbClr val="343B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15211576" y="1120872"/>
            <a:ext cx="1362075" cy="702310"/>
          </a:xfrm>
          <a:custGeom>
            <a:avLst/>
            <a:gdLst/>
            <a:ahLst/>
            <a:cxnLst/>
            <a:rect l="l" t="t" r="r" b="b"/>
            <a:pathLst>
              <a:path w="1362075" h="702310">
                <a:moveTo>
                  <a:pt x="0" y="0"/>
                </a:moveTo>
                <a:lnTo>
                  <a:pt x="1362011" y="0"/>
                </a:lnTo>
                <a:lnTo>
                  <a:pt x="1362011" y="701957"/>
                </a:lnTo>
                <a:lnTo>
                  <a:pt x="0" y="701957"/>
                </a:lnTo>
                <a:lnTo>
                  <a:pt x="0" y="0"/>
                </a:lnTo>
                <a:close/>
              </a:path>
            </a:pathLst>
          </a:custGeom>
          <a:solidFill>
            <a:srgbClr val="343D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99380" y="2691118"/>
            <a:ext cx="8901938" cy="622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7676" y="3364726"/>
            <a:ext cx="10785347" cy="226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rgbClr val="FDFDFB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3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4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104B0-03D4-431B-9712-45C4D4CF5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30" y="0"/>
            <a:ext cx="18364559" cy="10299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A7236-D0DB-4CAB-99F3-1E772897D2C8}"/>
              </a:ext>
            </a:extLst>
          </p:cNvPr>
          <p:cNvSpPr txBox="1"/>
          <p:nvPr/>
        </p:nvSpPr>
        <p:spPr>
          <a:xfrm>
            <a:off x="14293850" y="78979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reat Vibes" panose="02000507080000020002" pitchFamily="2" charset="0"/>
              </a:rPr>
              <a:t>Presented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E5AFC-CC12-4205-BB1F-11F9BD159BD1}"/>
              </a:ext>
            </a:extLst>
          </p:cNvPr>
          <p:cNvSpPr txBox="1"/>
          <p:nvPr/>
        </p:nvSpPr>
        <p:spPr>
          <a:xfrm>
            <a:off x="13150850" y="8404776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Great Vibes" panose="02000507080000020002" pitchFamily="2" charset="0"/>
              </a:rPr>
              <a:t>Himakar Raju Gunda</a:t>
            </a:r>
          </a:p>
        </p:txBody>
      </p:sp>
    </p:spTree>
    <p:extLst>
      <p:ext uri="{BB962C8B-B14F-4D97-AF65-F5344CB8AC3E}">
        <p14:creationId xmlns:p14="http://schemas.microsoft.com/office/powerpoint/2010/main" val="186680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92"/>
            <a:ext cx="18288000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C76856-9887-4457-A8B8-7C88F606A62A}"/>
              </a:ext>
            </a:extLst>
          </p:cNvPr>
          <p:cNvGrpSpPr/>
          <p:nvPr/>
        </p:nvGrpSpPr>
        <p:grpSpPr>
          <a:xfrm>
            <a:off x="4578350" y="2825750"/>
            <a:ext cx="8915400" cy="4648200"/>
            <a:chOff x="4578350" y="2825750"/>
            <a:chExt cx="8915400" cy="4648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4B004B-675B-4ED7-8B04-B5F12150ECFB}"/>
                </a:ext>
              </a:extLst>
            </p:cNvPr>
            <p:cNvSpPr/>
            <p:nvPr/>
          </p:nvSpPr>
          <p:spPr>
            <a:xfrm>
              <a:off x="4578350" y="2825750"/>
              <a:ext cx="8915400" cy="4648200"/>
            </a:xfrm>
            <a:prstGeom prst="rect">
              <a:avLst/>
            </a:prstGeom>
            <a:solidFill>
              <a:srgbClr val="363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310485-830C-4851-A357-2CA0100BA656}"/>
                </a:ext>
              </a:extLst>
            </p:cNvPr>
            <p:cNvSpPr/>
            <p:nvPr/>
          </p:nvSpPr>
          <p:spPr>
            <a:xfrm>
              <a:off x="5492750" y="3092450"/>
              <a:ext cx="7772400" cy="3733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500" dirty="0">
                  <a:latin typeface="Kunstler Script" panose="030304020206070D0D06" pitchFamily="66" charset="0"/>
                </a:rPr>
                <a:t>Thank You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</Words>
  <Application>Microsoft Office PowerPoint</Application>
  <PresentationFormat>Custom</PresentationFormat>
  <Paragraphs>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Courier New</vt:lpstr>
      <vt:lpstr>Great Vibes</vt:lpstr>
      <vt:lpstr>Kunstler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Online2PDF.com</dc:creator>
  <cp:lastModifiedBy>Himakar Raju Gunda</cp:lastModifiedBy>
  <cp:revision>2</cp:revision>
  <dcterms:created xsi:type="dcterms:W3CDTF">2024-11-06T19:16:35Z</dcterms:created>
  <dcterms:modified xsi:type="dcterms:W3CDTF">2024-11-06T20:16:58Z</dcterms:modified>
</cp:coreProperties>
</file>